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6275"/>
    <a:srgbClr val="758696"/>
    <a:srgbClr val="5A5A5B"/>
    <a:srgbClr val="F2A867"/>
    <a:srgbClr val="A59D88"/>
    <a:srgbClr val="666666"/>
    <a:srgbClr val="9FDFDF"/>
    <a:srgbClr val="ACC8DE"/>
    <a:srgbClr val="B8E7E7"/>
    <a:srgbClr val="74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>
        <p:scale>
          <a:sx n="60" d="100"/>
          <a:sy n="60" d="100"/>
        </p:scale>
        <p:origin x="-462" y="-4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5788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972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748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249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576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620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3946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899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458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738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387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512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6" name="Picture 2" descr="G:\Project work\Infographics Work\Powerpoint\hospital bg-5\hospital bg-8 tabl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456" y="4011728"/>
            <a:ext cx="5835294" cy="1662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G:\Project work\Infographics Work\Powerpoint\hospital bg-5\hospital bg-8 book stan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0227" y="3432041"/>
            <a:ext cx="1519005" cy="579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G:\Project work\Infographics Work\Powerpoint\hospital bg-5\hospital bg-8 book 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2085" y="3040675"/>
            <a:ext cx="235761" cy="905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G:\Project work\Infographics Work\Powerpoint\hospital bg-5\hospital bg-8 book 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119" y="3041155"/>
            <a:ext cx="256733" cy="905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G:\Project work\Infographics Work\Powerpoint\hospital bg-5\hospital bg-8 book 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9928" y="3041156"/>
            <a:ext cx="290723" cy="905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G:\Project work\Infographics Work\Powerpoint\hospital bg-5\hospital bg-8 book 4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5501" y="3041155"/>
            <a:ext cx="280599" cy="905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G:\Project work\Infographics Work\Powerpoint\hospital bg-5\hospital bg-8 book 5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567" y="3041155"/>
            <a:ext cx="219127" cy="905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G:\Project work\Infographics Work\Powerpoint\hospital bg-5\hospital bg-8 monyter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1244" y="2571440"/>
            <a:ext cx="1641644" cy="1440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G:\Project work\Infographics Work\Powerpoint\hospital bg-5\hospital bg-8 penstand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4617" y="3165589"/>
            <a:ext cx="490369" cy="846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G:\Project work\Infographics Work\Powerpoint\hospital bg-5\hospital bg-8 tree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0284" y="2602894"/>
            <a:ext cx="1094406" cy="3040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G:\Project work\Infographics Work\Powerpoint\hospital bg-5\hospital bg-8 display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054" y="637234"/>
            <a:ext cx="4045128" cy="2021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G:\Project work\Infographics Work\Powerpoint\hospital bg-5\hospital bg-8 chair 2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054" y="4049792"/>
            <a:ext cx="1300649" cy="1591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3" descr="G:\Project work\Infographics Work\Powerpoint\hospital bg-5\hospital bg-8 chair 2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8293" y="4049792"/>
            <a:ext cx="1300649" cy="1591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3" descr="G:\Project work\Infographics Work\Powerpoint\hospital bg-5\hospital bg-8 chair 2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0533" y="4049792"/>
            <a:ext cx="1300649" cy="1591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3783531" y="7208259"/>
            <a:ext cx="41363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Your text here</a:t>
            </a:r>
          </a:p>
        </p:txBody>
      </p:sp>
    </p:spTree>
    <p:extLst>
      <p:ext uri="{BB962C8B-B14F-4D97-AF65-F5344CB8AC3E}">
        <p14:creationId xmlns:p14="http://schemas.microsoft.com/office/powerpoint/2010/main" val="3687061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"/>
                            </p:stCondLst>
                            <p:childTnLst>
                              <p:par>
                                <p:cTn id="1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30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700"/>
                            </p:stCondLst>
                            <p:childTnLst>
                              <p:par>
                                <p:cTn id="3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900"/>
                            </p:stCondLst>
                            <p:childTnLst>
                              <p:par>
                                <p:cTn id="4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100"/>
                            </p:stCondLst>
                            <p:childTnLst>
                              <p:par>
                                <p:cTn id="5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400"/>
                            </p:stCondLst>
                            <p:childTnLst>
                              <p:par>
                                <p:cTn id="5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00"/>
                            </p:stCondLst>
                            <p:childTnLst>
                              <p:par>
                                <p:cTn id="6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3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300"/>
                            </p:stCondLst>
                            <p:childTnLst>
                              <p:par>
                                <p:cTn id="7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600"/>
                            </p:stCondLst>
                            <p:childTnLst>
                              <p:par>
                                <p:cTn id="7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900"/>
                            </p:stCondLst>
                            <p:childTnLst>
                              <p:par>
                                <p:cTn id="8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200"/>
                            </p:stCondLst>
                            <p:childTnLst>
                              <p:par>
                                <p:cTn id="9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2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661</TotalTime>
  <Words>3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Andreas Lex</dc:creator>
  <cp:lastModifiedBy>SOUMYA LAPPY</cp:lastModifiedBy>
  <cp:revision>120</cp:revision>
  <dcterms:created xsi:type="dcterms:W3CDTF">2015-09-23T02:58:27Z</dcterms:created>
  <dcterms:modified xsi:type="dcterms:W3CDTF">2015-10-17T07:17:04Z</dcterms:modified>
</cp:coreProperties>
</file>